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75" r:id="rId11"/>
    <p:sldId id="269" r:id="rId12"/>
    <p:sldId id="270" r:id="rId13"/>
    <p:sldId id="271" r:id="rId14"/>
    <p:sldId id="27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61D"/>
    <a:srgbClr val="FDA13A"/>
    <a:srgbClr val="4CB853"/>
    <a:srgbClr val="B4BBCC"/>
    <a:srgbClr val="E6E6E6"/>
    <a:srgbClr val="F6851F"/>
    <a:srgbClr val="F7C457"/>
    <a:srgbClr val="32AD97"/>
    <a:srgbClr val="2C9C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42" Type="http://schemas.openxmlformats.org/officeDocument/2006/relationships/image" Target="../media/image79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37" Type="http://schemas.openxmlformats.org/officeDocument/2006/relationships/image" Target="../media/image74.png"/><Relationship Id="rId40" Type="http://schemas.openxmlformats.org/officeDocument/2006/relationships/image" Target="../media/image77.svg"/><Relationship Id="rId45" Type="http://schemas.openxmlformats.org/officeDocument/2006/relationships/image" Target="../media/image82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4" Type="http://schemas.openxmlformats.org/officeDocument/2006/relationships/image" Target="../media/image81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svg"/><Relationship Id="rId46" Type="http://schemas.openxmlformats.org/officeDocument/2006/relationships/image" Target="../media/image83.svg"/><Relationship Id="rId20" Type="http://schemas.openxmlformats.org/officeDocument/2006/relationships/image" Target="../media/image57.svg"/><Relationship Id="rId41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84.png"/><Relationship Id="rId18" Type="http://schemas.openxmlformats.org/officeDocument/2006/relationships/image" Target="../media/image83.svg"/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67.svg"/><Relationship Id="rId17" Type="http://schemas.openxmlformats.org/officeDocument/2006/relationships/image" Target="../media/image82.png"/><Relationship Id="rId2" Type="http://schemas.openxmlformats.org/officeDocument/2006/relationships/image" Target="../media/image39.png"/><Relationship Id="rId16" Type="http://schemas.openxmlformats.org/officeDocument/2006/relationships/image" Target="../media/image87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5" Type="http://schemas.openxmlformats.org/officeDocument/2006/relationships/image" Target="../media/image86.png"/><Relationship Id="rId10" Type="http://schemas.openxmlformats.org/officeDocument/2006/relationships/image" Target="../media/image41.svg"/><Relationship Id="rId19" Type="http://schemas.openxmlformats.org/officeDocument/2006/relationships/image" Target="../media/image16.png"/><Relationship Id="rId4" Type="http://schemas.openxmlformats.org/officeDocument/2006/relationships/image" Target="../media/image55.svg"/><Relationship Id="rId9" Type="http://schemas.openxmlformats.org/officeDocument/2006/relationships/image" Target="../media/image40.png"/><Relationship Id="rId14" Type="http://schemas.openxmlformats.org/officeDocument/2006/relationships/image" Target="../media/image8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4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55.sv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svg"/><Relationship Id="rId18" Type="http://schemas.openxmlformats.org/officeDocument/2006/relationships/image" Target="../media/image88.png"/><Relationship Id="rId3" Type="http://schemas.openxmlformats.org/officeDocument/2006/relationships/image" Target="../media/image55.svg"/><Relationship Id="rId21" Type="http://schemas.openxmlformats.org/officeDocument/2006/relationships/image" Target="../media/image91.svg"/><Relationship Id="rId7" Type="http://schemas.openxmlformats.org/officeDocument/2006/relationships/image" Target="../media/image43.svg"/><Relationship Id="rId12" Type="http://schemas.openxmlformats.org/officeDocument/2006/relationships/image" Target="../media/image68.png"/><Relationship Id="rId1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5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57.svg"/><Relationship Id="rId15" Type="http://schemas.openxmlformats.org/officeDocument/2006/relationships/image" Target="../media/image41.svg"/><Relationship Id="rId10" Type="http://schemas.openxmlformats.org/officeDocument/2006/relationships/image" Target="../media/image44.png"/><Relationship Id="rId19" Type="http://schemas.openxmlformats.org/officeDocument/2006/relationships/image" Target="../media/image89.svg"/><Relationship Id="rId4" Type="http://schemas.openxmlformats.org/officeDocument/2006/relationships/image" Target="../media/image56.png"/><Relationship Id="rId9" Type="http://schemas.openxmlformats.org/officeDocument/2006/relationships/image" Target="../media/image67.sv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3.emf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29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85D7EB-054D-D424-D273-0435AD904479}"/>
              </a:ext>
            </a:extLst>
          </p:cNvPr>
          <p:cNvSpPr txBox="1"/>
          <p:nvPr/>
        </p:nvSpPr>
        <p:spPr>
          <a:xfrm>
            <a:off x="7747002" y="131630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12ACA4-796A-9184-2E6A-6DE66756064A}"/>
              </a:ext>
            </a:extLst>
          </p:cNvPr>
          <p:cNvSpPr/>
          <p:nvPr/>
        </p:nvSpPr>
        <p:spPr>
          <a:xfrm>
            <a:off x="3137292" y="2390952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B635C-F68A-C199-467F-81136EEBB700}"/>
              </a:ext>
            </a:extLst>
          </p:cNvPr>
          <p:cNvSpPr/>
          <p:nvPr/>
        </p:nvSpPr>
        <p:spPr>
          <a:xfrm>
            <a:off x="2748267" y="169487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40E481-095D-60CE-C998-C32EE6E9A5F8}"/>
              </a:ext>
            </a:extLst>
          </p:cNvPr>
          <p:cNvSpPr/>
          <p:nvPr/>
        </p:nvSpPr>
        <p:spPr>
          <a:xfrm>
            <a:off x="3504057" y="186350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38DD1F-0DFF-B0BC-25C5-AE1FB52043B9}"/>
              </a:ext>
            </a:extLst>
          </p:cNvPr>
          <p:cNvSpPr/>
          <p:nvPr/>
        </p:nvSpPr>
        <p:spPr>
          <a:xfrm>
            <a:off x="2350642" y="241053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9B9C24-2003-1382-79DA-309D153DDCC1}"/>
              </a:ext>
            </a:extLst>
          </p:cNvPr>
          <p:cNvSpPr/>
          <p:nvPr/>
        </p:nvSpPr>
        <p:spPr>
          <a:xfrm>
            <a:off x="3533678" y="169014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944FD88-DC3E-8BCC-6092-DB21302CC0B6}"/>
              </a:ext>
            </a:extLst>
          </p:cNvPr>
          <p:cNvSpPr/>
          <p:nvPr/>
        </p:nvSpPr>
        <p:spPr>
          <a:xfrm>
            <a:off x="3504057" y="329481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C74DB-FA3E-93C6-0576-1A6CBC284509}"/>
              </a:ext>
            </a:extLst>
          </p:cNvPr>
          <p:cNvSpPr txBox="1"/>
          <p:nvPr/>
        </p:nvSpPr>
        <p:spPr>
          <a:xfrm>
            <a:off x="2569558" y="341769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C01DF-E3AA-043A-FCB1-CDB8793EE5A1}"/>
              </a:ext>
            </a:extLst>
          </p:cNvPr>
          <p:cNvSpPr txBox="1"/>
          <p:nvPr/>
        </p:nvSpPr>
        <p:spPr>
          <a:xfrm>
            <a:off x="3054474" y="225102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34E69A-2BD6-7B81-9FE9-0D26632EC536}"/>
              </a:ext>
            </a:extLst>
          </p:cNvPr>
          <p:cNvSpPr/>
          <p:nvPr/>
        </p:nvSpPr>
        <p:spPr>
          <a:xfrm>
            <a:off x="7440795" y="76015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E193D3-5808-81F2-EEF2-A999F29FBB88}"/>
              </a:ext>
            </a:extLst>
          </p:cNvPr>
          <p:cNvSpPr/>
          <p:nvPr/>
        </p:nvSpPr>
        <p:spPr>
          <a:xfrm>
            <a:off x="8196585" y="92878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44A9E6-FAF5-459A-1AA2-808B76FF931B}"/>
              </a:ext>
            </a:extLst>
          </p:cNvPr>
          <p:cNvSpPr/>
          <p:nvPr/>
        </p:nvSpPr>
        <p:spPr>
          <a:xfrm>
            <a:off x="7043170" y="147581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C12B59-AE22-46DD-573D-6BD193E09DCE}"/>
              </a:ext>
            </a:extLst>
          </p:cNvPr>
          <p:cNvSpPr/>
          <p:nvPr/>
        </p:nvSpPr>
        <p:spPr>
          <a:xfrm>
            <a:off x="8226206" y="75542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EC3ABC-34A5-1ADB-937E-F5A8A9E10F20}"/>
              </a:ext>
            </a:extLst>
          </p:cNvPr>
          <p:cNvSpPr/>
          <p:nvPr/>
        </p:nvSpPr>
        <p:spPr>
          <a:xfrm>
            <a:off x="8196585" y="236009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8F44A-C257-41C9-6FFE-727EC9E0EAF9}"/>
              </a:ext>
            </a:extLst>
          </p:cNvPr>
          <p:cNvSpPr txBox="1"/>
          <p:nvPr/>
        </p:nvSpPr>
        <p:spPr>
          <a:xfrm>
            <a:off x="7262086" y="248297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</p:spTree>
    <p:extLst>
      <p:ext uri="{BB962C8B-B14F-4D97-AF65-F5344CB8AC3E}">
        <p14:creationId xmlns:p14="http://schemas.microsoft.com/office/powerpoint/2010/main" val="403380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891" y="125569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736C0-FE54-74AB-6D43-432B95CAA666}"/>
              </a:ext>
            </a:extLst>
          </p:cNvPr>
          <p:cNvSpPr/>
          <p:nvPr/>
        </p:nvSpPr>
        <p:spPr>
          <a:xfrm>
            <a:off x="958840" y="1236654"/>
            <a:ext cx="1673604" cy="274224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79A4-7AD6-BAB5-AC94-A30A14F63088}"/>
              </a:ext>
            </a:extLst>
          </p:cNvPr>
          <p:cNvSpPr txBox="1"/>
          <p:nvPr/>
        </p:nvSpPr>
        <p:spPr>
          <a:xfrm>
            <a:off x="956955" y="1254177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 Name’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B388C1-B5AD-CBE9-CB8C-46879D2F7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8606" y="20283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8901" y="677387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0" y="470548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0" y="4005951"/>
            <a:ext cx="414557" cy="310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9AA82F-FCC6-2060-52D8-A5297AD8B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51" y="3031828"/>
            <a:ext cx="332141" cy="3321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1AA5BD6-D51E-A596-154E-DE76DD1B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5443" y="3235168"/>
            <a:ext cx="387663" cy="3876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C7CBDBA-1BE9-31D4-DDE9-BF64F26DF8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2852" y="3668105"/>
            <a:ext cx="2696590" cy="269659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AF02E33-DC6D-EFFB-D1A8-9F1A71DBC6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9061" y="2879657"/>
            <a:ext cx="409158" cy="4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1133</Words>
  <Application>Microsoft Office PowerPoint</Application>
  <PresentationFormat>Widescreen</PresentationFormat>
  <Paragraphs>321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53</cp:revision>
  <dcterms:created xsi:type="dcterms:W3CDTF">2023-07-16T12:40:18Z</dcterms:created>
  <dcterms:modified xsi:type="dcterms:W3CDTF">2023-08-20T06:42:39Z</dcterms:modified>
</cp:coreProperties>
</file>